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405668"/>
              <a:ext cx="3822482" cy="2418764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731626" y="7484070"/>
            <a:ext cx="2507548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285" dirty="0">
                <a:solidFill>
                  <a:srgbClr val="0A2A60"/>
                </a:solidFill>
                <a:latin typeface="Trebuchet MS"/>
                <a:cs typeface="Trebuchet MS"/>
              </a:rPr>
              <a:t>38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057620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645362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960036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85485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649839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8" y="9356421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2024-12-10T03:37:03Z</dcterms:created>
  <dcterms:modified xsi:type="dcterms:W3CDTF">2024-12-10T03:38:59Z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